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2CC89-407D-584E-B1DB-B69B15BDF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56B205-0EBE-C942-8ADF-A34005879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CC757-972D-4F40-8466-7FB203358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F710-1850-3142-959D-2160284AB3E7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D7032-96DF-DA47-A9C6-0CE73D4C8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BFA49-14C6-4746-97D7-9CFB80210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6AEC-806D-C249-9197-FBBADFFD6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1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9B1C0-D5CE-3542-B731-2FCF07C16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5558F-61EC-9948-8065-BD4E5FC65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6C395-ABB5-7648-9158-A4C5E402B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F710-1850-3142-959D-2160284AB3E7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0594A-5BF6-5D4B-A8B0-B9BEE6273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C117D-7B51-BA44-B49A-BB931EB2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6AEC-806D-C249-9197-FBBADFFD6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3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3E805-7E0A-4848-B1C3-5327228714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AFFEA9-6AE4-064E-BBB2-38C1756C2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2E3C1-C34E-0640-B354-448B1FEAD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F710-1850-3142-959D-2160284AB3E7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050F2-920F-3046-9584-022677E9F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B6076-00D6-5D4B-AD3F-5564BB88A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6AEC-806D-C249-9197-FBBADFFD6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1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37354-130B-4A40-9D6C-182F45F32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C8629-022D-E946-91B9-51131C750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3E64F-BEDA-D04E-9AB4-9A9F8C0F5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F710-1850-3142-959D-2160284AB3E7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0DF43-D69C-1649-B3B5-2105DC1A5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07B7E-215D-8944-BE1F-C7F319880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6AEC-806D-C249-9197-FBBADFFD6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3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3D00D-6D78-CD4C-A9C2-B72144CC6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81F45A-1955-1243-808E-0D0040E13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9DDE6-C5BF-F044-9FFA-B27D49CB5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F710-1850-3142-959D-2160284AB3E7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3E08E-689C-B545-8E0C-6483BC933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08FE7-229C-6442-9AC5-2AC4A0A76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6AEC-806D-C249-9197-FBBADFFD6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4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A65B0-DAB7-6144-8339-10110220F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F97BA-3B72-CF42-8EB7-7124C380DA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F58B9-FB9E-9C4C-B6E2-949D558C5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80D4D1-EE8B-3342-B854-06DCAF2A8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F710-1850-3142-959D-2160284AB3E7}" type="datetimeFigureOut">
              <a:rPr lang="en-US" smtClean="0"/>
              <a:t>5/18/20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1A715-D5AE-A741-9956-18E57D2C1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D6176-862D-4843-B49E-BE82EB65B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6AEC-806D-C249-9197-FBBADFFD6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6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4D31E-5F41-1241-9078-CE9EBBA7D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D983E-6DBF-CD45-8C82-55F1E9FC0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494D5-6D3D-5D42-A6A2-7BD556EA8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886E-5D29-2243-B23F-2C8B3D8C9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CF9E1F-4F09-BC4F-9413-714F3ADA2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D98CD9-BFFA-2045-BF13-02DDEFB3F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F710-1850-3142-959D-2160284AB3E7}" type="datetimeFigureOut">
              <a:rPr lang="en-US" smtClean="0"/>
              <a:t>5/18/20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8F1538-F462-E04E-A686-7168CD5CD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6042F9-1C1F-2240-A625-DF6A1D0BC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6AEC-806D-C249-9197-FBBADFFD6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0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F5212-4817-614E-91A5-C7AB58364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8092E7-A9F3-5249-B3D6-A452BF937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F710-1850-3142-959D-2160284AB3E7}" type="datetimeFigureOut">
              <a:rPr lang="en-US" smtClean="0"/>
              <a:t>5/18/20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25940A-0473-2E42-B21D-47F2ACF11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5E80C2-CC3C-C346-955F-5BDB10537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6AEC-806D-C249-9197-FBBADFFD6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15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21145D-42C0-1241-85ED-73D67E67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F710-1850-3142-959D-2160284AB3E7}" type="datetimeFigureOut">
              <a:rPr lang="en-US" smtClean="0"/>
              <a:t>5/18/20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4AD89-337E-A343-B967-3F06C66E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93BFB-CB0E-744D-AD90-7A05A4C71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6AEC-806D-C249-9197-FBBADFFD6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0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DCF7-50C3-174B-824A-593943620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13C0A-6338-624A-8009-CE01614FF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10CD5-7A9B-C14A-8198-7CBD9FF5E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E27-7615-A24E-BCDE-9823B1C7A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F710-1850-3142-959D-2160284AB3E7}" type="datetimeFigureOut">
              <a:rPr lang="en-US" smtClean="0"/>
              <a:t>5/18/20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E58050-362E-EA44-A39C-EA9385309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3E318-DBC0-794B-BFC4-728FC16D0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6AEC-806D-C249-9197-FBBADFFD6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0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95E5D-940E-DB47-AE92-B4CDBAAC6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3DEC0D-13F4-1E44-9EEB-FCB7F3112C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4699ED-D698-1644-8EC2-910E0BB28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6A09-4F0C-EF47-93E1-1CF4517C5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F710-1850-3142-959D-2160284AB3E7}" type="datetimeFigureOut">
              <a:rPr lang="en-US" smtClean="0"/>
              <a:t>5/18/20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D24CC-805E-F840-8E26-021224C75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A332C-10A5-A742-AB13-F1593EFC3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6AEC-806D-C249-9197-FBBADFFD6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681E0-D88B-DC4E-8C90-5800ABA8E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AFE76-2F19-C345-9C9F-4C7FC8F66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7A574-F348-CD4C-9315-09BE38599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9F710-1850-3142-959D-2160284AB3E7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17E2F-18F9-1F40-AC93-973C8CA3F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37C18-18AB-8647-BE3E-E38FBB4D47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F6AEC-806D-C249-9197-FBBADFFD6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0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hymingtoread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79EB5-C654-7343-A9EB-780CB1B8E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7366" y="1503933"/>
            <a:ext cx="9144000" cy="2145579"/>
          </a:xfrm>
        </p:spPr>
        <p:txBody>
          <a:bodyPr>
            <a:noAutofit/>
          </a:bodyPr>
          <a:lstStyle/>
          <a:p>
            <a:br>
              <a:rPr lang="en-US" sz="12000" b="1" dirty="0">
                <a:latin typeface="AbcPrint" pitchFamily="2" charset="0"/>
              </a:rPr>
            </a:br>
            <a:br>
              <a:rPr lang="en-US" sz="12000" b="1" dirty="0">
                <a:latin typeface="AbcPrint" pitchFamily="2" charset="0"/>
              </a:rPr>
            </a:br>
            <a:r>
              <a:rPr lang="en-US" sz="15000" b="1" dirty="0">
                <a:latin typeface="AbcPrint" pitchFamily="2" charset="0"/>
              </a:rPr>
              <a:t>am</a:t>
            </a:r>
            <a:endParaRPr lang="en-US" sz="8000" b="1" dirty="0">
              <a:latin typeface="AbcPrint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58D18-D143-0F4D-8055-E0ECE3454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904" y="6318206"/>
            <a:ext cx="3794234" cy="40990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bcPrint" pitchFamily="2" charset="0"/>
                <a:hlinkClick r:id="rId2"/>
              </a:rPr>
              <a:t>www.RhymingToRead.com</a:t>
            </a:r>
            <a:r>
              <a:rPr lang="en-US" dirty="0">
                <a:latin typeface="AbcPrint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4874F8-CDA4-BA46-894B-A387F926450B}"/>
              </a:ext>
            </a:extLst>
          </p:cNvPr>
          <p:cNvSpPr txBox="1"/>
          <p:nvPr/>
        </p:nvSpPr>
        <p:spPr>
          <a:xfrm>
            <a:off x="-1744717" y="283424"/>
            <a:ext cx="15408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                         </a:t>
            </a:r>
            <a:r>
              <a:rPr lang="en-US" sz="3600" b="1" dirty="0">
                <a:latin typeface="AbcPrint" pitchFamily="2" charset="0"/>
              </a:rPr>
              <a:t>Read          Write          Rhyme          Learn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BEEE6E-26FD-2E4B-9298-94038A542061}"/>
              </a:ext>
            </a:extLst>
          </p:cNvPr>
          <p:cNvSpPr txBox="1"/>
          <p:nvPr/>
        </p:nvSpPr>
        <p:spPr>
          <a:xfrm>
            <a:off x="1030013" y="3649512"/>
            <a:ext cx="101319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AbcPrint" pitchFamily="2" charset="0"/>
              </a:rPr>
              <a:t>Word Family Book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A61B6A-55EA-C440-ABAA-819331B13CAA}"/>
              </a:ext>
            </a:extLst>
          </p:cNvPr>
          <p:cNvSpPr txBox="1"/>
          <p:nvPr/>
        </p:nvSpPr>
        <p:spPr>
          <a:xfrm>
            <a:off x="9017876" y="6369269"/>
            <a:ext cx="3531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bcPrint" pitchFamily="2" charset="0"/>
              </a:rPr>
              <a:t>Copyright 2020 L. </a:t>
            </a:r>
            <a:r>
              <a:rPr lang="en-US" sz="1400" b="1" dirty="0" err="1">
                <a:latin typeface="AbcPrint" pitchFamily="2" charset="0"/>
              </a:rPr>
              <a:t>Czarkowski</a:t>
            </a:r>
            <a:endParaRPr lang="en-US" sz="1400" b="1" dirty="0">
              <a:latin typeface="Abc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09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AbcPrint</vt:lpstr>
      <vt:lpstr>Arial</vt:lpstr>
      <vt:lpstr>Calibri</vt:lpstr>
      <vt:lpstr>Calibri Light</vt:lpstr>
      <vt:lpstr>Office Theme</vt:lpstr>
      <vt:lpstr>  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  Word Family Book</dc:title>
  <dc:creator>Microsoft Office User</dc:creator>
  <cp:lastModifiedBy>Microsoft Office User</cp:lastModifiedBy>
  <cp:revision>5</cp:revision>
  <cp:lastPrinted>2020-05-18T18:13:06Z</cp:lastPrinted>
  <dcterms:created xsi:type="dcterms:W3CDTF">2020-05-18T17:49:42Z</dcterms:created>
  <dcterms:modified xsi:type="dcterms:W3CDTF">2020-05-18T18:15:02Z</dcterms:modified>
</cp:coreProperties>
</file>